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4" r:id="rId5"/>
    <p:sldId id="258" r:id="rId6"/>
    <p:sldId id="259" r:id="rId7"/>
    <p:sldId id="261" r:id="rId8"/>
    <p:sldId id="26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A1BFD-530F-4865-A7ED-5543DCE3E0BD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66352-B6F4-4ACC-AE60-BACB54884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0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7021-E1FF-43BC-8AC8-CDB83769FCEB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4025"/>
            <a:ext cx="5486400" cy="4114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66EA-4E3C-467F-A59C-A2120D2E1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6EA-4E3C-467F-A59C-A2120D2E14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9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6EA-4E3C-467F-A59C-A2120D2E1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6EA-4E3C-467F-A59C-A2120D2E1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6EA-4E3C-467F-A59C-A2120D2E1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0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6EA-4E3C-467F-A59C-A2120D2E1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6EA-4E3C-467F-A59C-A2120D2E1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7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6EA-4E3C-467F-A59C-A2120D2E14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66EA-4E3C-467F-A59C-A2120D2E14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8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6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548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9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0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0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4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B2344F-A14E-4D94-A999-91845C044B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668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20CDDF-B022-4C38-9C39-6AD37821A4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15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8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8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4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7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1357BE-2963-49C4-B536-6CAEFA5E1E64}" type="datetimeFigureOut">
              <a:rPr lang="en-US" smtClean="0"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241D-510D-4517-9A76-0D6FDB13D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1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ow_to_Identify_Minerals.fl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2NG9aeZ7_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7696200" cy="1927225"/>
          </a:xfrm>
        </p:spPr>
        <p:txBody>
          <a:bodyPr/>
          <a:lstStyle/>
          <a:p>
            <a:r>
              <a:rPr lang="en-US" sz="6000" b="1" u="sng" dirty="0">
                <a:latin typeface="Century Gothic" pitchFamily="34" charset="0"/>
              </a:rPr>
              <a:t>Mineral &amp; Rock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7117180" cy="86142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itchFamily="34" charset="0"/>
              </a:rPr>
              <a:t>Chapters 3 &amp; 4</a:t>
            </a:r>
          </a:p>
        </p:txBody>
      </p:sp>
    </p:spTree>
    <p:extLst>
      <p:ext uri="{BB962C8B-B14F-4D97-AF65-F5344CB8AC3E}">
        <p14:creationId xmlns:p14="http://schemas.microsoft.com/office/powerpoint/2010/main" val="36793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800" b="1" u="sng" dirty="0">
                <a:latin typeface="Century Gothic" pitchFamily="34" charset="0"/>
              </a:rPr>
              <a:t>Minerals</a:t>
            </a:r>
          </a:p>
        </p:txBody>
      </p:sp>
      <p:pic>
        <p:nvPicPr>
          <p:cNvPr id="3077" name="Picture 5" descr="roq-2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1981200" cy="1485900"/>
          </a:xfrm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762000"/>
            <a:ext cx="4191000" cy="59388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itchFamily="34" charset="0"/>
              </a:rPr>
              <a:t>A naturally occurring, inorganic solid with crystal structure and a definite chemical composition</a:t>
            </a:r>
          </a:p>
          <a:p>
            <a:r>
              <a:rPr lang="en-US" sz="2000" dirty="0">
                <a:latin typeface="Century Gothic" pitchFamily="34" charset="0"/>
              </a:rPr>
              <a:t>Families of minerals are based on what elements they are made of</a:t>
            </a:r>
          </a:p>
          <a:p>
            <a:r>
              <a:rPr lang="en-US" sz="2000" dirty="0">
                <a:latin typeface="Century Gothic" pitchFamily="34" charset="0"/>
              </a:rPr>
              <a:t>The two most common elements in the crust are </a:t>
            </a:r>
            <a:r>
              <a:rPr lang="en-US" sz="2000" b="1" u="sng" dirty="0">
                <a:latin typeface="Century Gothic" pitchFamily="34" charset="0"/>
              </a:rPr>
              <a:t>silicon and oxygen</a:t>
            </a:r>
            <a:r>
              <a:rPr lang="en-US" sz="2000" dirty="0">
                <a:latin typeface="Century Gothic" pitchFamily="34" charset="0"/>
              </a:rPr>
              <a:t>, which makes up the silicate family</a:t>
            </a:r>
          </a:p>
          <a:p>
            <a:r>
              <a:rPr lang="en-US" sz="2000" dirty="0">
                <a:latin typeface="Century Gothic" pitchFamily="34" charset="0"/>
              </a:rPr>
              <a:t>Properties to identify minerals include </a:t>
            </a:r>
            <a:r>
              <a:rPr lang="en-US" sz="2000" b="1" u="sng" dirty="0">
                <a:latin typeface="Century Gothic" pitchFamily="34" charset="0"/>
              </a:rPr>
              <a:t>luster, streak, cleavage/fracture, hardness, and specific gravity/density</a:t>
            </a:r>
          </a:p>
        </p:txBody>
      </p:sp>
      <p:pic>
        <p:nvPicPr>
          <p:cNvPr id="3078" name="Picture 6" descr="feldsp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1905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alc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uscovi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1912938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438400" y="1600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Quartz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838200" y="3124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Feldspar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362200" y="4419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Calcite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57200" y="6096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Muscovite</a:t>
            </a:r>
          </a:p>
        </p:txBody>
      </p:sp>
    </p:spTree>
    <p:extLst>
      <p:ext uri="{BB962C8B-B14F-4D97-AF65-F5344CB8AC3E}">
        <p14:creationId xmlns:p14="http://schemas.microsoft.com/office/powerpoint/2010/main" val="3074649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utoUpdateAnimBg="0"/>
      <p:bldP spid="3082" grpId="0" autoUpdateAnimBg="0"/>
      <p:bldP spid="3083" grpId="0" autoUpdateAnimBg="0"/>
      <p:bldP spid="30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51523" cy="92447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Century Gothic" pitchFamily="34" charset="0"/>
              </a:rPr>
              <a:t>Some Minerals Found in 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3471277" cy="5257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 pitchFamily="34" charset="0"/>
              </a:rPr>
              <a:t>Calcite</a:t>
            </a:r>
          </a:p>
          <a:p>
            <a:r>
              <a:rPr lang="en-US" sz="2400" dirty="0">
                <a:latin typeface="Century Gothic" pitchFamily="34" charset="0"/>
              </a:rPr>
              <a:t>Turquoise</a:t>
            </a:r>
          </a:p>
          <a:p>
            <a:r>
              <a:rPr lang="en-US" sz="2400" dirty="0">
                <a:latin typeface="Century Gothic" pitchFamily="34" charset="0"/>
              </a:rPr>
              <a:t>Hematite</a:t>
            </a:r>
          </a:p>
          <a:p>
            <a:r>
              <a:rPr lang="en-US" sz="2400" dirty="0">
                <a:latin typeface="Century Gothic" pitchFamily="34" charset="0"/>
              </a:rPr>
              <a:t>Amethyst</a:t>
            </a:r>
          </a:p>
          <a:p>
            <a:r>
              <a:rPr lang="en-US" sz="2400" dirty="0">
                <a:latin typeface="Century Gothic" pitchFamily="34" charset="0"/>
              </a:rPr>
              <a:t>Pyrite</a:t>
            </a:r>
          </a:p>
          <a:p>
            <a:r>
              <a:rPr lang="en-US" sz="2400" dirty="0">
                <a:latin typeface="Century Gothic" pitchFamily="34" charset="0"/>
              </a:rPr>
              <a:t>Barite </a:t>
            </a:r>
          </a:p>
          <a:p>
            <a:r>
              <a:rPr lang="en-US" sz="2400" dirty="0">
                <a:latin typeface="Century Gothic" pitchFamily="34" charset="0"/>
              </a:rPr>
              <a:t>Mica</a:t>
            </a:r>
          </a:p>
          <a:p>
            <a:r>
              <a:rPr lang="en-US" sz="2400" dirty="0">
                <a:latin typeface="Century Gothic" pitchFamily="34" charset="0"/>
              </a:rPr>
              <a:t>Halite</a:t>
            </a:r>
          </a:p>
          <a:p>
            <a:r>
              <a:rPr lang="en-US" sz="2400" dirty="0">
                <a:latin typeface="Century Gothic" pitchFamily="34" charset="0"/>
              </a:rPr>
              <a:t>Gypsum</a:t>
            </a:r>
          </a:p>
          <a:p>
            <a:r>
              <a:rPr lang="en-US" sz="2400" dirty="0">
                <a:latin typeface="Century Gothic" pitchFamily="34" charset="0"/>
              </a:rPr>
              <a:t>Feldspar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3441065" cy="2580799"/>
          </a:xfrm>
        </p:spPr>
      </p:pic>
    </p:spTree>
    <p:extLst>
      <p:ext uri="{BB962C8B-B14F-4D97-AF65-F5344CB8AC3E}">
        <p14:creationId xmlns:p14="http://schemas.microsoft.com/office/powerpoint/2010/main" val="37541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r>
              <a:rPr lang="en-US" sz="4400" b="1" u="sng" dirty="0">
                <a:latin typeface="Century Gothic" pitchFamily="34" charset="0"/>
              </a:rPr>
              <a:t>Minerals Video</a:t>
            </a:r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94" y="1752600"/>
            <a:ext cx="4330412" cy="4638099"/>
          </a:xfrm>
        </p:spPr>
      </p:pic>
      <p:sp>
        <p:nvSpPr>
          <p:cNvPr id="3" name="Rectangle 2"/>
          <p:cNvSpPr/>
          <p:nvPr/>
        </p:nvSpPr>
        <p:spPr>
          <a:xfrm>
            <a:off x="533400" y="11903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https://www.youtube.com/watch?v=32NG9aeZ7_c</a:t>
            </a:r>
            <a:r>
              <a:rPr lang="en-US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8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800" b="1" u="sng" dirty="0">
                <a:latin typeface="Century Gothic" pitchFamily="34" charset="0"/>
              </a:rPr>
              <a:t>It’s a Hard Rock Life</a:t>
            </a:r>
          </a:p>
        </p:txBody>
      </p:sp>
      <p:pic>
        <p:nvPicPr>
          <p:cNvPr id="12293" name="Picture 1029" descr="rock cycl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4495800" cy="4002088"/>
          </a:xfrm>
        </p:spPr>
      </p:pic>
      <p:sp>
        <p:nvSpPr>
          <p:cNvPr id="12292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entury Gothic" pitchFamily="34" charset="0"/>
              </a:rPr>
              <a:t>Rocks form due to many natural processes, such as </a:t>
            </a:r>
            <a:r>
              <a:rPr lang="en-US" sz="2800" b="1" u="sng" dirty="0">
                <a:latin typeface="Century Gothic" pitchFamily="34" charset="0"/>
              </a:rPr>
              <a:t>weathering, erosion, cementation, heat, and pressure</a:t>
            </a:r>
            <a:r>
              <a:rPr lang="en-US" sz="2800" dirty="0">
                <a:latin typeface="Century Gothic" pitchFamily="34" charset="0"/>
              </a:rPr>
              <a:t>….it’s called the ROCK CYCLE!</a:t>
            </a:r>
          </a:p>
        </p:txBody>
      </p:sp>
    </p:spTree>
    <p:extLst>
      <p:ext uri="{BB962C8B-B14F-4D97-AF65-F5344CB8AC3E}">
        <p14:creationId xmlns:p14="http://schemas.microsoft.com/office/powerpoint/2010/main" val="404744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4800" b="1" u="sng" dirty="0">
                <a:latin typeface="Century Gothic" pitchFamily="34" charset="0"/>
              </a:rPr>
              <a:t>Igneous Rocks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114800" cy="54102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entury Gothic" pitchFamily="34" charset="0"/>
              </a:rPr>
              <a:t>Igneous rocks form from cooling </a:t>
            </a:r>
            <a:r>
              <a:rPr lang="en-US" sz="2400" b="1" u="sng" dirty="0">
                <a:latin typeface="Century Gothic" pitchFamily="34" charset="0"/>
              </a:rPr>
              <a:t>magma/lava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Gothic" pitchFamily="34" charset="0"/>
              </a:rPr>
              <a:t>If they cool </a:t>
            </a:r>
            <a:r>
              <a:rPr lang="en-US" sz="2400" b="1" u="sng" dirty="0">
                <a:latin typeface="Century Gothic" pitchFamily="34" charset="0"/>
              </a:rPr>
              <a:t>fast</a:t>
            </a:r>
            <a:r>
              <a:rPr lang="en-US" sz="2400" dirty="0">
                <a:latin typeface="Century Gothic" pitchFamily="34" charset="0"/>
              </a:rPr>
              <a:t>, they have </a:t>
            </a:r>
            <a:r>
              <a:rPr lang="en-US" sz="2400" b="1" u="sng" dirty="0">
                <a:latin typeface="Century Gothic" pitchFamily="34" charset="0"/>
              </a:rPr>
              <a:t>small</a:t>
            </a:r>
            <a:r>
              <a:rPr lang="en-US" sz="2400" b="1" dirty="0">
                <a:latin typeface="Century Gothic" pitchFamily="34" charset="0"/>
              </a:rPr>
              <a:t> </a:t>
            </a:r>
            <a:r>
              <a:rPr lang="en-US" sz="2400" dirty="0">
                <a:latin typeface="Century Gothic" pitchFamily="34" charset="0"/>
              </a:rPr>
              <a:t>mineral grains, and if they cool </a:t>
            </a:r>
            <a:r>
              <a:rPr lang="en-US" sz="2400" b="1" u="sng" dirty="0">
                <a:latin typeface="Century Gothic" pitchFamily="34" charset="0"/>
              </a:rPr>
              <a:t>slow</a:t>
            </a:r>
            <a:r>
              <a:rPr lang="en-US" sz="2400" dirty="0">
                <a:latin typeface="Century Gothic" pitchFamily="34" charset="0"/>
              </a:rPr>
              <a:t>, they have </a:t>
            </a:r>
            <a:r>
              <a:rPr lang="en-US" sz="2400" b="1" u="sng" dirty="0">
                <a:latin typeface="Century Gothic" pitchFamily="34" charset="0"/>
              </a:rPr>
              <a:t>large</a:t>
            </a:r>
            <a:r>
              <a:rPr lang="en-US" sz="2400" dirty="0">
                <a:latin typeface="Century Gothic" pitchFamily="34" charset="0"/>
              </a:rPr>
              <a:t> mineral grains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Gothic" pitchFamily="34" charset="0"/>
              </a:rPr>
              <a:t>Igneous rocks that cool on the Earth’s surface, they are </a:t>
            </a:r>
            <a:r>
              <a:rPr lang="en-US" sz="2400" b="1" u="sng" dirty="0">
                <a:latin typeface="Century Gothic" pitchFamily="34" charset="0"/>
              </a:rPr>
              <a:t>extrusive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Gothic" pitchFamily="34" charset="0"/>
              </a:rPr>
              <a:t>Igneous rocks that cool below the Earth’s surface are </a:t>
            </a:r>
            <a:r>
              <a:rPr lang="en-US" sz="2400" b="1" u="sng" dirty="0">
                <a:latin typeface="Century Gothic" pitchFamily="34" charset="0"/>
              </a:rPr>
              <a:t>intrusive</a:t>
            </a:r>
          </a:p>
          <a:p>
            <a:pPr>
              <a:lnSpc>
                <a:spcPct val="80000"/>
              </a:lnSpc>
            </a:pPr>
            <a:r>
              <a:rPr lang="en-US" sz="2400" b="1" u="sng" dirty="0">
                <a:latin typeface="Century Gothic" pitchFamily="34" charset="0"/>
              </a:rPr>
              <a:t>Texture and composition</a:t>
            </a:r>
            <a:r>
              <a:rPr lang="en-US" sz="2400" dirty="0">
                <a:latin typeface="Century Gothic" pitchFamily="34" charset="0"/>
              </a:rPr>
              <a:t> are the two most important things to remember when you are identifying igneous rocks</a:t>
            </a:r>
          </a:p>
        </p:txBody>
      </p:sp>
      <p:pic>
        <p:nvPicPr>
          <p:cNvPr id="13317" name="Picture 5" descr="granit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52600"/>
            <a:ext cx="2057400" cy="1522413"/>
          </a:xfrm>
        </p:spPr>
      </p:pic>
      <p:pic>
        <p:nvPicPr>
          <p:cNvPr id="13319" name="Picture 7" descr="pum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057400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553200" y="2133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Granite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876800" y="3810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Obsidian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629400" y="5562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Pumice</a:t>
            </a:r>
          </a:p>
        </p:txBody>
      </p:sp>
      <p:pic>
        <p:nvPicPr>
          <p:cNvPr id="13323" name="Picture 11" descr="Copy of obsid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00400"/>
            <a:ext cx="1752600" cy="16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1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utoUpdateAnimBg="0"/>
      <p:bldP spid="13321" grpId="0" autoUpdateAnimBg="0"/>
      <p:bldP spid="133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800" b="1" u="sng" dirty="0">
                <a:latin typeface="Century Gothic" pitchFamily="34" charset="0"/>
              </a:rPr>
              <a:t>Metamorphic Rocks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038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entury Gothic" pitchFamily="34" charset="0"/>
              </a:rPr>
              <a:t>Metamorphic rocks have to be some other rock type before they become metamorphic…called the </a:t>
            </a:r>
            <a:r>
              <a:rPr lang="en-US" sz="2800" b="1" u="sng" dirty="0">
                <a:latin typeface="Century Gothic" pitchFamily="34" charset="0"/>
              </a:rPr>
              <a:t>parent rock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entury Gothic" pitchFamily="34" charset="0"/>
              </a:rPr>
              <a:t>Fall into two groups: foliated or </a:t>
            </a:r>
            <a:r>
              <a:rPr lang="en-US" sz="2800" dirty="0" err="1">
                <a:latin typeface="Century Gothic" pitchFamily="34" charset="0"/>
              </a:rPr>
              <a:t>nonfoliated</a:t>
            </a:r>
            <a:endParaRPr lang="en-US" sz="2800" dirty="0">
              <a:latin typeface="Century Gothic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entury Gothic" pitchFamily="34" charset="0"/>
              </a:rPr>
              <a:t>Foliated have alternating layers of minerals and </a:t>
            </a:r>
            <a:r>
              <a:rPr lang="en-US" sz="2800" dirty="0" err="1">
                <a:latin typeface="Century Gothic" pitchFamily="34" charset="0"/>
              </a:rPr>
              <a:t>nonfoliated</a:t>
            </a:r>
            <a:r>
              <a:rPr lang="en-US" sz="2800" dirty="0">
                <a:latin typeface="Century Gothic" pitchFamily="34" charset="0"/>
              </a:rPr>
              <a:t> do not</a:t>
            </a:r>
          </a:p>
        </p:txBody>
      </p:sp>
      <p:pic>
        <p:nvPicPr>
          <p:cNvPr id="15365" name="Picture 5" descr="gneis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6000"/>
            <a:ext cx="1905000" cy="1428750"/>
          </a:xfrm>
        </p:spPr>
      </p:pic>
      <p:pic>
        <p:nvPicPr>
          <p:cNvPr id="15366" name="Picture 6" descr="quartz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5034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sch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20574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800600" y="38100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Gneiss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934200" y="3810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Schist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629400" y="6096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/>
              <a:t>Quartzite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969521" y="48768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NONFOLIATED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638800" y="16764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FOLIATED</a:t>
            </a:r>
          </a:p>
        </p:txBody>
      </p:sp>
    </p:spTree>
    <p:extLst>
      <p:ext uri="{BB962C8B-B14F-4D97-AF65-F5344CB8AC3E}">
        <p14:creationId xmlns:p14="http://schemas.microsoft.com/office/powerpoint/2010/main" val="54220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  <p:bldP spid="15369" grpId="0" autoUpdateAnimBg="0"/>
      <p:bldP spid="15370" grpId="0" autoUpdateAnimBg="0"/>
      <p:bldP spid="15371" grpId="0" autoUpdateAnimBg="0"/>
      <p:bldP spid="153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sz="4800" b="1" u="sng" dirty="0">
                <a:latin typeface="Century Gothic" pitchFamily="34" charset="0"/>
              </a:rPr>
              <a:t>Sedimentary Rocks</a:t>
            </a:r>
          </a:p>
        </p:txBody>
      </p:sp>
      <p:pic>
        <p:nvPicPr>
          <p:cNvPr id="14341" name="Picture 1029" descr="limeston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2057400" cy="1535113"/>
          </a:xfrm>
        </p:spPr>
      </p:pic>
      <p:sp>
        <p:nvSpPr>
          <p:cNvPr id="1434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362200"/>
            <a:ext cx="3810000" cy="33528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Century Gothic" pitchFamily="34" charset="0"/>
              </a:rPr>
              <a:t>Sedimentary rocks are made of weathered and eroded bits of other rocks that get cemented and compacted together</a:t>
            </a:r>
          </a:p>
          <a:p>
            <a:r>
              <a:rPr lang="en-US" sz="2800" dirty="0">
                <a:latin typeface="Century Gothic" pitchFamily="34" charset="0"/>
              </a:rPr>
              <a:t>Typically find </a:t>
            </a:r>
            <a:r>
              <a:rPr lang="en-US" sz="2800" b="1" u="sng" dirty="0">
                <a:latin typeface="Century Gothic" pitchFamily="34" charset="0"/>
              </a:rPr>
              <a:t>fossils </a:t>
            </a:r>
            <a:r>
              <a:rPr lang="en-US" sz="2800" dirty="0">
                <a:latin typeface="Century Gothic" pitchFamily="34" charset="0"/>
              </a:rPr>
              <a:t>in this rock type</a:t>
            </a:r>
          </a:p>
        </p:txBody>
      </p:sp>
      <p:pic>
        <p:nvPicPr>
          <p:cNvPr id="14342" name="Picture 1030" descr="sandst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17526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1031" descr="sh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2339975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1032"/>
          <p:cNvSpPr txBox="1">
            <a:spLocks noChangeArrowheads="1"/>
          </p:cNvSpPr>
          <p:nvPr/>
        </p:nvSpPr>
        <p:spPr bwMode="auto">
          <a:xfrm>
            <a:off x="2819400" y="1905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Limestone</a:t>
            </a:r>
          </a:p>
        </p:txBody>
      </p:sp>
      <p:sp>
        <p:nvSpPr>
          <p:cNvPr id="14345" name="Text Box 1033"/>
          <p:cNvSpPr txBox="1">
            <a:spLocks noChangeArrowheads="1"/>
          </p:cNvSpPr>
          <p:nvPr/>
        </p:nvSpPr>
        <p:spPr bwMode="auto">
          <a:xfrm>
            <a:off x="762000" y="3581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Sandstone</a:t>
            </a:r>
          </a:p>
        </p:txBody>
      </p:sp>
      <p:sp>
        <p:nvSpPr>
          <p:cNvPr id="14346" name="Text Box 1034"/>
          <p:cNvSpPr txBox="1">
            <a:spLocks noChangeArrowheads="1"/>
          </p:cNvSpPr>
          <p:nvPr/>
        </p:nvSpPr>
        <p:spPr bwMode="auto">
          <a:xfrm>
            <a:off x="3124200" y="541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Shale</a:t>
            </a:r>
          </a:p>
        </p:txBody>
      </p:sp>
    </p:spTree>
    <p:extLst>
      <p:ext uri="{BB962C8B-B14F-4D97-AF65-F5344CB8AC3E}">
        <p14:creationId xmlns:p14="http://schemas.microsoft.com/office/powerpoint/2010/main" val="130105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  <p:bldP spid="14345" grpId="0" autoUpdateAnimBg="0"/>
      <p:bldP spid="143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123080" cy="924475"/>
          </a:xfrm>
        </p:spPr>
        <p:txBody>
          <a:bodyPr/>
          <a:lstStyle/>
          <a:p>
            <a:r>
              <a:rPr lang="en-US" sz="4000" b="1" u="sng" dirty="0">
                <a:latin typeface="Century Gothic" pitchFamily="34" charset="0"/>
              </a:rPr>
              <a:t>Rocks Found in 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75919" cy="563879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Century Gothic" pitchFamily="34" charset="0"/>
              </a:rPr>
              <a:t>Slate (BR, P)	</a:t>
            </a:r>
          </a:p>
          <a:p>
            <a:r>
              <a:rPr lang="en-US" sz="2400" dirty="0" err="1">
                <a:latin typeface="Century Gothic" pitchFamily="34" charset="0"/>
              </a:rPr>
              <a:t>Phyllite</a:t>
            </a:r>
            <a:r>
              <a:rPr lang="en-US" sz="2400" dirty="0">
                <a:latin typeface="Century Gothic" pitchFamily="34" charset="0"/>
              </a:rPr>
              <a:t> (BR, P)</a:t>
            </a:r>
          </a:p>
          <a:p>
            <a:r>
              <a:rPr lang="en-US" sz="2400" dirty="0">
                <a:latin typeface="Century Gothic" pitchFamily="34" charset="0"/>
              </a:rPr>
              <a:t>Soapstone (BR, P)</a:t>
            </a:r>
          </a:p>
          <a:p>
            <a:r>
              <a:rPr lang="en-US" sz="2400" dirty="0">
                <a:latin typeface="Century Gothic" pitchFamily="34" charset="0"/>
              </a:rPr>
              <a:t>Gneiss (BR, P)</a:t>
            </a:r>
          </a:p>
          <a:p>
            <a:r>
              <a:rPr lang="en-US" sz="2400" dirty="0">
                <a:latin typeface="Century Gothic" pitchFamily="34" charset="0"/>
              </a:rPr>
              <a:t>Granite (BR, P)</a:t>
            </a:r>
          </a:p>
          <a:p>
            <a:r>
              <a:rPr lang="en-US" sz="2400" dirty="0">
                <a:latin typeface="Century Gothic" pitchFamily="34" charset="0"/>
              </a:rPr>
              <a:t>Rhyolite (BR, P)</a:t>
            </a:r>
          </a:p>
          <a:p>
            <a:r>
              <a:rPr lang="en-US" sz="2400" dirty="0">
                <a:latin typeface="Century Gothic" pitchFamily="34" charset="0"/>
              </a:rPr>
              <a:t>Basalt (BR, P)</a:t>
            </a:r>
          </a:p>
          <a:p>
            <a:r>
              <a:rPr lang="en-US" sz="2400" dirty="0">
                <a:latin typeface="Century Gothic" pitchFamily="34" charset="0"/>
              </a:rPr>
              <a:t>Conglomerate (CP, VR, AP)</a:t>
            </a:r>
          </a:p>
          <a:p>
            <a:r>
              <a:rPr lang="en-US" sz="2400" dirty="0">
                <a:latin typeface="Century Gothic" pitchFamily="34" charset="0"/>
              </a:rPr>
              <a:t>Shale (VR, AP)</a:t>
            </a:r>
          </a:p>
          <a:p>
            <a:r>
              <a:rPr lang="en-US" sz="2400" dirty="0">
                <a:latin typeface="Century Gothic" pitchFamily="34" charset="0"/>
              </a:rPr>
              <a:t>Limestone (VR, AP)</a:t>
            </a:r>
          </a:p>
          <a:p>
            <a:r>
              <a:rPr lang="en-US" sz="2400" dirty="0">
                <a:latin typeface="Century Gothic" pitchFamily="34" charset="0"/>
              </a:rPr>
              <a:t>Sandstone (CP, VR, AP)</a:t>
            </a:r>
          </a:p>
          <a:p>
            <a:r>
              <a:rPr lang="en-US" sz="2400" dirty="0">
                <a:latin typeface="Century Gothic" pitchFamily="34" charset="0"/>
              </a:rPr>
              <a:t>Coal (AP, CP)</a:t>
            </a:r>
          </a:p>
          <a:p>
            <a:r>
              <a:rPr lang="en-US" sz="2400" dirty="0">
                <a:latin typeface="Century Gothic" pitchFamily="34" charset="0"/>
              </a:rPr>
              <a:t>Chalk (CP)</a:t>
            </a:r>
          </a:p>
          <a:p>
            <a:r>
              <a:rPr lang="en-US" sz="2400" dirty="0">
                <a:latin typeface="Century Gothic" pitchFamily="34" charset="0"/>
              </a:rPr>
              <a:t>Coquina (CP)</a:t>
            </a:r>
          </a:p>
          <a:p>
            <a:endParaRPr lang="en-US" sz="2400" dirty="0">
              <a:latin typeface="Century Gothic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3065934"/>
            <a:ext cx="3298825" cy="2180283"/>
          </a:xfrm>
        </p:spPr>
      </p:pic>
    </p:spTree>
    <p:extLst>
      <p:ext uri="{BB962C8B-B14F-4D97-AF65-F5344CB8AC3E}">
        <p14:creationId xmlns:p14="http://schemas.microsoft.com/office/powerpoint/2010/main" val="41947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965571C726F4AAA0E7A07CB3FF497" ma:contentTypeVersion="0" ma:contentTypeDescription="Create a new document." ma:contentTypeScope="" ma:versionID="cd05b6b17032e0f1ffcdfc6ace9116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23D7C8-6231-4A00-911B-8CCA4C2A3AEE}"/>
</file>

<file path=customXml/itemProps2.xml><?xml version="1.0" encoding="utf-8"?>
<ds:datastoreItem xmlns:ds="http://schemas.openxmlformats.org/officeDocument/2006/customXml" ds:itemID="{9AEB5185-4EBF-4BFC-907A-2680AE99F418}"/>
</file>

<file path=customXml/itemProps3.xml><?xml version="1.0" encoding="utf-8"?>
<ds:datastoreItem xmlns:ds="http://schemas.openxmlformats.org/officeDocument/2006/customXml" ds:itemID="{281EF67D-5865-44C9-8D06-36490F4147A9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415</TotalTime>
  <Words>307</Words>
  <Application>Microsoft Office PowerPoint</Application>
  <PresentationFormat>On-screen Show (4:3)</PresentationFormat>
  <Paragraphs>73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Mineral &amp; Rock Review</vt:lpstr>
      <vt:lpstr>Minerals</vt:lpstr>
      <vt:lpstr>Some Minerals Found in VA</vt:lpstr>
      <vt:lpstr>Minerals Video</vt:lpstr>
      <vt:lpstr>It’s a Hard Rock Life</vt:lpstr>
      <vt:lpstr>Igneous Rocks</vt:lpstr>
      <vt:lpstr>Metamorphic Rocks</vt:lpstr>
      <vt:lpstr>Sedimentary Rocks</vt:lpstr>
      <vt:lpstr>Rocks Found in VA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&amp; Rock Review</dc:title>
  <dc:creator>Amy</dc:creator>
  <cp:lastModifiedBy>Kayala Jordan</cp:lastModifiedBy>
  <cp:revision>15</cp:revision>
  <cp:lastPrinted>2012-12-05T02:23:31Z</cp:lastPrinted>
  <dcterms:created xsi:type="dcterms:W3CDTF">2012-12-05T00:41:33Z</dcterms:created>
  <dcterms:modified xsi:type="dcterms:W3CDTF">2016-12-11T15:02:04Z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0x0101006CE965571C726F4AAA0E7A07CB3FF497</vt:lpwstr>
  </property>
</Properties>
</file>